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F4F3F-858A-4669-A243-65FFF6599B17}" type="doc">
      <dgm:prSet loTypeId="urn:microsoft.com/office/officeart/2009/3/layout/SpiralPicture" loCatId="picture" qsTypeId="urn:microsoft.com/office/officeart/2005/8/quickstyle/simple1" qsCatId="simple" csTypeId="urn:microsoft.com/office/officeart/2005/8/colors/accent1_2" csCatId="accent1"/>
      <dgm:spPr/>
    </dgm:pt>
    <dgm:pt modelId="{AB1A717A-D5BC-40AD-9B6B-CDA2014F2004}">
      <dgm:prSet phldrT="[Text]" phldr="1"/>
      <dgm:spPr/>
      <dgm:t>
        <a:bodyPr/>
        <a:lstStyle/>
        <a:p>
          <a:endParaRPr lang="en-US"/>
        </a:p>
      </dgm:t>
    </dgm:pt>
    <dgm:pt modelId="{D5155F42-E606-4971-9720-475C997038BB}" type="parTrans" cxnId="{843FE685-4D1E-4DE8-876A-8E8957F27A65}">
      <dgm:prSet/>
      <dgm:spPr/>
      <dgm:t>
        <a:bodyPr/>
        <a:lstStyle/>
        <a:p>
          <a:endParaRPr lang="en-US"/>
        </a:p>
      </dgm:t>
    </dgm:pt>
    <dgm:pt modelId="{D214E99C-1BA7-40AB-B0F9-C4DAF9148729}" type="sibTrans" cxnId="{843FE685-4D1E-4DE8-876A-8E8957F27A6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51BF5601-6F9D-41D3-BD98-6E43825E86EE}" type="pres">
      <dgm:prSet presAssocID="{E8AF4F3F-858A-4669-A243-65FFF6599B17}" presName="Name0" presStyleCnt="0">
        <dgm:presLayoutVars>
          <dgm:chMax val="5"/>
          <dgm:dir/>
        </dgm:presLayoutVars>
      </dgm:prSet>
      <dgm:spPr/>
    </dgm:pt>
    <dgm:pt modelId="{FC2FDC0B-5346-4D9E-A8E2-2EB8FDC702F9}" type="pres">
      <dgm:prSet presAssocID="{E8AF4F3F-858A-4669-A243-65FFF6599B17}" presName="picts" presStyleCnt="0"/>
      <dgm:spPr/>
    </dgm:pt>
    <dgm:pt modelId="{4A9A90AD-39E2-4012-875C-4512ABEB8BA8}" type="pres">
      <dgm:prSet presAssocID="{E8AF4F3F-858A-4669-A243-65FFF6599B17}" presName="space1" presStyleCnt="0"/>
      <dgm:spPr/>
    </dgm:pt>
    <dgm:pt modelId="{DE845500-0906-4159-9177-01A010CF7BCB}" type="pres">
      <dgm:prSet presAssocID="{E8AF4F3F-858A-4669-A243-65FFF6599B17}" presName="space2" presStyleCnt="0"/>
      <dgm:spPr/>
    </dgm:pt>
    <dgm:pt modelId="{648F894D-8918-4D90-81EB-56EAFBC41AE4}" type="pres">
      <dgm:prSet presAssocID="{D214E99C-1BA7-40AB-B0F9-C4DAF9148729}" presName="pictA1" presStyleCnt="0"/>
      <dgm:spPr/>
    </dgm:pt>
    <dgm:pt modelId="{D026D9DD-7211-47AB-8E5E-76B9C26E8C5E}" type="pres">
      <dgm:prSet presAssocID="{D214E99C-1BA7-40AB-B0F9-C4DAF9148729}" presName="imageRepeatNode" presStyleLbl="alignNode1" presStyleIdx="0" presStyleCnt="5" custLinFactNeighborX="-67174" custLinFactNeighborY="-201"/>
      <dgm:spPr/>
      <dgm:t>
        <a:bodyPr/>
        <a:lstStyle/>
        <a:p>
          <a:endParaRPr lang="en-US"/>
        </a:p>
      </dgm:t>
    </dgm:pt>
    <dgm:pt modelId="{9D2B3730-A844-425B-B327-51710612E098}" type="pres">
      <dgm:prSet presAssocID="{D214E99C-1BA7-40AB-B0F9-C4DAF9148729}" presName="oneDotPict" presStyleCnt="0"/>
      <dgm:spPr/>
    </dgm:pt>
    <dgm:pt modelId="{F9294E92-06D1-450C-8A3E-57FA1FC49ED7}" type="pres">
      <dgm:prSet presAssocID="{D214E99C-1BA7-40AB-B0F9-C4DAF9148729}" presName="dotPict_11" presStyleLbl="solidFgAcc1" presStyleIdx="0" presStyleCnt="2"/>
      <dgm:spPr/>
    </dgm:pt>
    <dgm:pt modelId="{5A326A9B-E7D8-4888-8E0F-90FD8B5ECDC6}" type="pres">
      <dgm:prSet presAssocID="{E8AF4F3F-858A-4669-A243-65FFF6599B17}" presName="pictB2" presStyleLbl="alignNode1" presStyleIdx="1" presStyleCnt="5"/>
      <dgm:spPr/>
    </dgm:pt>
    <dgm:pt modelId="{685E4133-FDA3-4ADE-9996-C4C143EE1239}" type="pres">
      <dgm:prSet presAssocID="{E8AF4F3F-858A-4669-A243-65FFF6599B17}" presName="pictB3" presStyleLbl="alignNode1" presStyleIdx="2" presStyleCnt="5"/>
      <dgm:spPr/>
    </dgm:pt>
    <dgm:pt modelId="{886BC805-DCB2-45A5-81E7-D7FE1738700A}" type="pres">
      <dgm:prSet presAssocID="{E8AF4F3F-858A-4669-A243-65FFF6599B17}" presName="pictB4" presStyleLbl="alignNode1" presStyleIdx="3" presStyleCnt="5"/>
      <dgm:spPr/>
    </dgm:pt>
    <dgm:pt modelId="{58E35C8C-150C-433F-B2CB-1B71A9B09FEF}" type="pres">
      <dgm:prSet presAssocID="{E8AF4F3F-858A-4669-A243-65FFF6599B17}" presName="pictB5" presStyleLbl="alignNode1" presStyleIdx="4" presStyleCnt="5"/>
      <dgm:spPr/>
    </dgm:pt>
    <dgm:pt modelId="{05A88382-11F0-4692-A389-A9247D2D2DA4}" type="pres">
      <dgm:prSet presAssocID="{E8AF4F3F-858A-4669-A243-65FFF6599B17}" presName="txLine" presStyleCnt="0"/>
      <dgm:spPr/>
    </dgm:pt>
    <dgm:pt modelId="{C7EBB65F-88A0-440D-BDA0-A965F62ABC3B}" type="pres">
      <dgm:prSet presAssocID="{AB1A717A-D5BC-40AD-9B6B-CDA2014F2004}" presName="oneDotTx" presStyleCnt="0"/>
      <dgm:spPr/>
    </dgm:pt>
    <dgm:pt modelId="{48DDE60B-97BE-4EEE-8E02-CA8E5AF84BB8}" type="pres">
      <dgm:prSet presAssocID="{AB1A717A-D5BC-40AD-9B6B-CDA2014F2004}" presName="dotTx_11" presStyleLbl="solidFgAcc1" presStyleIdx="1" presStyleCnt="2"/>
      <dgm:spPr/>
    </dgm:pt>
    <dgm:pt modelId="{25334C63-3C52-4FF8-B520-60DFA1342161}" type="pres">
      <dgm:prSet presAssocID="{AB1A717A-D5BC-40AD-9B6B-CDA2014F2004}" presName="Name37" presStyleLbl="revTx" presStyleIdx="0" presStyleCnt="1">
        <dgm:presLayoutVars>
          <dgm:bulletEnabled val="1"/>
        </dgm:presLayoutVars>
      </dgm:prSet>
      <dgm:spPr/>
      <dgm:t>
        <a:bodyPr/>
        <a:lstStyle/>
        <a:p>
          <a:endParaRPr lang="en-US"/>
        </a:p>
      </dgm:t>
    </dgm:pt>
  </dgm:ptLst>
  <dgm:cxnLst>
    <dgm:cxn modelId="{2138A6DF-CF87-49A1-9CF3-0EE4A1CCEEF7}" type="presOf" srcId="{E8AF4F3F-858A-4669-A243-65FFF6599B17}" destId="{51BF5601-6F9D-41D3-BD98-6E43825E86EE}" srcOrd="0" destOrd="0" presId="urn:microsoft.com/office/officeart/2009/3/layout/SpiralPicture"/>
    <dgm:cxn modelId="{511043AF-B60B-4A4D-95D7-0B53E2F27AC4}" type="presOf" srcId="{AB1A717A-D5BC-40AD-9B6B-CDA2014F2004}" destId="{25334C63-3C52-4FF8-B520-60DFA1342161}" srcOrd="0" destOrd="0" presId="urn:microsoft.com/office/officeart/2009/3/layout/SpiralPicture"/>
    <dgm:cxn modelId="{843FE685-4D1E-4DE8-876A-8E8957F27A65}" srcId="{E8AF4F3F-858A-4669-A243-65FFF6599B17}" destId="{AB1A717A-D5BC-40AD-9B6B-CDA2014F2004}" srcOrd="0" destOrd="0" parTransId="{D5155F42-E606-4971-9720-475C997038BB}" sibTransId="{D214E99C-1BA7-40AB-B0F9-C4DAF9148729}"/>
    <dgm:cxn modelId="{11265C3E-4E2C-4785-8CBA-D8C90568D934}" type="presOf" srcId="{D214E99C-1BA7-40AB-B0F9-C4DAF9148729}" destId="{D026D9DD-7211-47AB-8E5E-76B9C26E8C5E}" srcOrd="0" destOrd="0" presId="urn:microsoft.com/office/officeart/2009/3/layout/SpiralPicture"/>
    <dgm:cxn modelId="{D649FE80-341F-47E2-AE76-A78EEBFA7EAB}" type="presParOf" srcId="{51BF5601-6F9D-41D3-BD98-6E43825E86EE}" destId="{FC2FDC0B-5346-4D9E-A8E2-2EB8FDC702F9}" srcOrd="0" destOrd="0" presId="urn:microsoft.com/office/officeart/2009/3/layout/SpiralPicture"/>
    <dgm:cxn modelId="{03889F81-2536-4C8C-B478-A9C4B208B1C6}" type="presParOf" srcId="{FC2FDC0B-5346-4D9E-A8E2-2EB8FDC702F9}" destId="{4A9A90AD-39E2-4012-875C-4512ABEB8BA8}" srcOrd="0" destOrd="0" presId="urn:microsoft.com/office/officeart/2009/3/layout/SpiralPicture"/>
    <dgm:cxn modelId="{0F306C85-2AD1-4334-BE1F-2598EF2032DC}" type="presParOf" srcId="{FC2FDC0B-5346-4D9E-A8E2-2EB8FDC702F9}" destId="{DE845500-0906-4159-9177-01A010CF7BCB}" srcOrd="1" destOrd="0" presId="urn:microsoft.com/office/officeart/2009/3/layout/SpiralPicture"/>
    <dgm:cxn modelId="{8697AB33-7EBB-4CAE-857F-43C268283323}" type="presParOf" srcId="{FC2FDC0B-5346-4D9E-A8E2-2EB8FDC702F9}" destId="{648F894D-8918-4D90-81EB-56EAFBC41AE4}" srcOrd="2" destOrd="0" presId="urn:microsoft.com/office/officeart/2009/3/layout/SpiralPicture"/>
    <dgm:cxn modelId="{3F39D56A-ADB5-4FF4-BC43-A0B9B33265E1}" type="presParOf" srcId="{648F894D-8918-4D90-81EB-56EAFBC41AE4}" destId="{D026D9DD-7211-47AB-8E5E-76B9C26E8C5E}" srcOrd="0" destOrd="0" presId="urn:microsoft.com/office/officeart/2009/3/layout/SpiralPicture"/>
    <dgm:cxn modelId="{71758025-49E5-44E1-89F7-6588994F34B8}" type="presParOf" srcId="{FC2FDC0B-5346-4D9E-A8E2-2EB8FDC702F9}" destId="{9D2B3730-A844-425B-B327-51710612E098}" srcOrd="3" destOrd="0" presId="urn:microsoft.com/office/officeart/2009/3/layout/SpiralPicture"/>
    <dgm:cxn modelId="{43BE9E83-1083-453E-A078-A632185E24BD}" type="presParOf" srcId="{9D2B3730-A844-425B-B327-51710612E098}" destId="{F9294E92-06D1-450C-8A3E-57FA1FC49ED7}" srcOrd="0" destOrd="0" presId="urn:microsoft.com/office/officeart/2009/3/layout/SpiralPicture"/>
    <dgm:cxn modelId="{481F90D8-EC0F-4D0E-9669-2FE83B10D3EA}" type="presParOf" srcId="{FC2FDC0B-5346-4D9E-A8E2-2EB8FDC702F9}" destId="{5A326A9B-E7D8-4888-8E0F-90FD8B5ECDC6}" srcOrd="4" destOrd="0" presId="urn:microsoft.com/office/officeart/2009/3/layout/SpiralPicture"/>
    <dgm:cxn modelId="{9F2F709C-7686-4A31-87FD-6BBEC0CF235E}" type="presParOf" srcId="{FC2FDC0B-5346-4D9E-A8E2-2EB8FDC702F9}" destId="{685E4133-FDA3-4ADE-9996-C4C143EE1239}" srcOrd="5" destOrd="0" presId="urn:microsoft.com/office/officeart/2009/3/layout/SpiralPicture"/>
    <dgm:cxn modelId="{ED4DF727-3E2F-4507-99BB-26BCFF01624C}" type="presParOf" srcId="{FC2FDC0B-5346-4D9E-A8E2-2EB8FDC702F9}" destId="{886BC805-DCB2-45A5-81E7-D7FE1738700A}" srcOrd="6" destOrd="0" presId="urn:microsoft.com/office/officeart/2009/3/layout/SpiralPicture"/>
    <dgm:cxn modelId="{50CEDF76-59FE-48FB-922C-9F43DB032CF6}" type="presParOf" srcId="{FC2FDC0B-5346-4D9E-A8E2-2EB8FDC702F9}" destId="{58E35C8C-150C-433F-B2CB-1B71A9B09FEF}" srcOrd="7" destOrd="0" presId="urn:microsoft.com/office/officeart/2009/3/layout/SpiralPicture"/>
    <dgm:cxn modelId="{B8334493-EC87-4256-AFBB-1F3BC63C3ABE}" type="presParOf" srcId="{51BF5601-6F9D-41D3-BD98-6E43825E86EE}" destId="{05A88382-11F0-4692-A389-A9247D2D2DA4}" srcOrd="1" destOrd="0" presId="urn:microsoft.com/office/officeart/2009/3/layout/SpiralPicture"/>
    <dgm:cxn modelId="{1F777E16-AD8D-4999-BCBC-989B9CEA724C}" type="presParOf" srcId="{05A88382-11F0-4692-A389-A9247D2D2DA4}" destId="{C7EBB65F-88A0-440D-BDA0-A965F62ABC3B}" srcOrd="0" destOrd="0" presId="urn:microsoft.com/office/officeart/2009/3/layout/SpiralPicture"/>
    <dgm:cxn modelId="{AAE44682-8959-4165-93E9-263DE4D8C1C9}" type="presParOf" srcId="{C7EBB65F-88A0-440D-BDA0-A965F62ABC3B}" destId="{48DDE60B-97BE-4EEE-8E02-CA8E5AF84BB8}" srcOrd="0" destOrd="0" presId="urn:microsoft.com/office/officeart/2009/3/layout/SpiralPicture"/>
    <dgm:cxn modelId="{58139288-F518-45A5-8DDE-5475B9DC7CE4}" type="presParOf" srcId="{05A88382-11F0-4692-A389-A9247D2D2DA4}" destId="{25334C63-3C52-4FF8-B520-60DFA1342161}" srcOrd="1" destOrd="0" presId="urn:microsoft.com/office/officeart/2009/3/layout/Spiral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6D9DD-7211-47AB-8E5E-76B9C26E8C5E}">
      <dsp:nvSpPr>
        <dsp:cNvPr id="0" name=""/>
        <dsp:cNvSpPr/>
      </dsp:nvSpPr>
      <dsp:spPr>
        <a:xfrm>
          <a:off x="0" y="0"/>
          <a:ext cx="3642216" cy="364221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94E92-06D1-450C-8A3E-57FA1FC49ED7}">
      <dsp:nvSpPr>
        <dsp:cNvPr id="0" name=""/>
        <dsp:cNvSpPr/>
      </dsp:nvSpPr>
      <dsp:spPr>
        <a:xfrm>
          <a:off x="5959654" y="3516893"/>
          <a:ext cx="62661" cy="6266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326A9B-E7D8-4888-8E0F-90FD8B5ECDC6}">
      <dsp:nvSpPr>
        <dsp:cNvPr id="0" name=""/>
        <dsp:cNvSpPr/>
      </dsp:nvSpPr>
      <dsp:spPr>
        <a:xfrm>
          <a:off x="6161582" y="0"/>
          <a:ext cx="2214467" cy="22144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5E4133-FDA3-4ADE-9996-C4C143EE1239}">
      <dsp:nvSpPr>
        <dsp:cNvPr id="0" name=""/>
        <dsp:cNvSpPr/>
      </dsp:nvSpPr>
      <dsp:spPr>
        <a:xfrm>
          <a:off x="7024787" y="2290954"/>
          <a:ext cx="1351262" cy="135126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BC805-DCB2-45A5-81E7-D7FE1738700A}">
      <dsp:nvSpPr>
        <dsp:cNvPr id="0" name=""/>
        <dsp:cNvSpPr/>
      </dsp:nvSpPr>
      <dsp:spPr>
        <a:xfrm>
          <a:off x="6161582" y="2855497"/>
          <a:ext cx="786718" cy="786718"/>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E35C8C-150C-433F-B2CB-1B71A9B09FEF}">
      <dsp:nvSpPr>
        <dsp:cNvPr id="0" name=""/>
        <dsp:cNvSpPr/>
      </dsp:nvSpPr>
      <dsp:spPr>
        <a:xfrm>
          <a:off x="6161582" y="2290954"/>
          <a:ext cx="786718" cy="484414"/>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DE60B-97BE-4EEE-8E02-CA8E5AF84BB8}">
      <dsp:nvSpPr>
        <dsp:cNvPr id="0" name=""/>
        <dsp:cNvSpPr/>
      </dsp:nvSpPr>
      <dsp:spPr>
        <a:xfrm>
          <a:off x="8223983" y="3747958"/>
          <a:ext cx="62417" cy="6266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334C63-3C52-4FF8-B520-60DFA1342161}">
      <dsp:nvSpPr>
        <dsp:cNvPr id="0" name=""/>
        <dsp:cNvSpPr/>
      </dsp:nvSpPr>
      <dsp:spPr>
        <a:xfrm>
          <a:off x="8286401" y="3642216"/>
          <a:ext cx="89648" cy="27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2700" rIns="35560" bIns="0" numCol="1" spcCol="1270" anchor="ctr" anchorCtr="0">
          <a:noAutofit/>
        </a:bodyPr>
        <a:lstStyle/>
        <a:p>
          <a:pPr lvl="0" algn="ctr" defTabSz="222250">
            <a:lnSpc>
              <a:spcPct val="90000"/>
            </a:lnSpc>
            <a:spcBef>
              <a:spcPct val="0"/>
            </a:spcBef>
            <a:spcAft>
              <a:spcPct val="35000"/>
            </a:spcAft>
          </a:pPr>
          <a:endParaRPr lang="en-US" sz="500" kern="1200"/>
        </a:p>
      </dsp:txBody>
      <dsp:txXfrm>
        <a:off x="8286401" y="3642216"/>
        <a:ext cx="89648" cy="274145"/>
      </dsp:txXfrm>
    </dsp:sp>
  </dsp:spTree>
</dsp:drawing>
</file>

<file path=ppt/diagrams/layout1.xml><?xml version="1.0" encoding="utf-8"?>
<dgm:layoutDef xmlns:dgm="http://schemas.openxmlformats.org/drawingml/2006/diagram" xmlns:a="http://schemas.openxmlformats.org/drawingml/2006/main" uniqueId="urn:microsoft.com/office/officeart/2009/3/layout/SpiralPicture">
  <dgm:title val=""/>
  <dgm:desc val=""/>
  <dgm:catLst>
    <dgm:cat type="picture" pri="4000"/>
    <dgm:cat type="pictureconvert" pri="4000"/>
  </dgm:catLst>
  <dgm:sampData>
    <dgm:dataModel>
      <dgm:ptLst>
        <dgm:pt modelId="0" type="doc"/>
        <dgm:pt modelId="1"/>
        <dgm:pt modelId="2"/>
        <dgm:pt modelId="3"/>
        <dgm:pt modelId="4"/>
        <dgm:pt modelId="5"/>
      </dgm:ptLst>
      <dgm:cxnLst>
        <dgm:cxn modelId="11" srcId="0" destId="1" srcOrd="0" destOrd="0"/>
        <dgm:cxn modelId="12" srcId="0" destId="2" srcOrd="0" destOrd="0"/>
        <dgm:cxn modelId="13" srcId="0" destId="3" srcOrd="0" destOrd="0"/>
        <dgm:cxn modelId="14" srcId="0" destId="4" srcOrd="0" destOrd="0"/>
        <dgm:cxn modelId="15" srcId="0" destId="5" srcOrd="0" destOrd="0"/>
      </dgm:cxnLst>
      <dgm:bg/>
      <dgm:whole/>
    </dgm:dataModel>
  </dgm:sampData>
  <dgm:styleData useDef="1">
    <dgm:dataModel>
      <dgm:ptLst/>
      <dgm:bg/>
      <dgm:whole/>
    </dgm:dataModel>
  </dgm:styleData>
  <dgm:clrData useDef="1">
    <dgm:dataModel>
      <dgm:ptLst/>
      <dgm:bg/>
      <dgm:whole/>
    </dgm:dataModel>
  </dgm:clrData>
  <dgm:layoutNode name="Name0">
    <dgm:varLst>
      <dgm:chMax val="5"/>
      <dgm:dir/>
    </dgm:varLst>
    <dgm:alg type="composite">
      <dgm:param type="ar" val="1.515"/>
    </dgm:alg>
    <dgm:shape xmlns:r="http://schemas.openxmlformats.org/officeDocument/2006/relationships" r:blip="">
      <dgm:adjLst/>
    </dgm:shape>
    <dgm:constrLst>
      <dgm:constr type="w" for="ch" forName="picts" refType="w"/>
      <dgm:constr type="h" for="ch" forName="picts" refType="h" fact="0.93"/>
      <dgm:constr type="b" for="ch" forName="txLine" refType="h"/>
      <dgm:constr type="w" for="ch" forName="txLine" refType="w"/>
      <dgm:constr type="h" for="ch" forName="txLine" refType="h" fact="0.07"/>
      <dgm:constr type="userD" for="des" refType="h" fact="0.016"/>
    </dgm:constrLst>
    <dgm:forEach name="Name1" axis="self" ptType="parTrans">
      <dgm:forEach name="Name2" axis="self" ptType="sibTrans" st="2">
        <dgm:forEach name="imageRepeat" axis="self">
          <dgm:layoutNode name="imageRepeatNode" styleLbl="alignNode1">
            <dgm:alg type="sp"/>
            <dgm:shape xmlns:r="http://schemas.openxmlformats.org/officeDocument/2006/relationships" type="rect" r:blip="" blipPhldr="1">
              <dgm:adjLst/>
            </dgm:shape>
            <dgm:presOf axis="self"/>
          </dgm:layoutNode>
        </dgm:forEach>
      </dgm:forEach>
    </dgm:forEach>
    <dgm:layoutNode name="picts">
      <dgm:alg type="composite"/>
      <dgm:shape xmlns:r="http://schemas.openxmlformats.org/officeDocument/2006/relationships" r:blip="">
        <dgm:adjLst/>
      </dgm:shape>
      <dgm:choose name="Name3">
        <dgm:if name="Name4" func="var" arg="dir" op="equ" val="norm">
          <dgm:constrLst>
            <dgm:constr type="userD"/>
            <dgm:constr type="w" for="ch" forName="space1" refType="h"/>
            <dgm:constr type="h" for="ch" forName="space1" refType="h"/>
            <dgm:constr type="r" for="ch" forName="space2" refType="w"/>
            <dgm:constr type="w" for="ch" forName="space2" refType="h" fact="0.608"/>
            <dgm:constr type="l" for="ch" forName="pictA1"/>
            <dgm:constr type="t" for="ch" forName="pictA1"/>
            <dgm:constr type="w" for="ch" forName="pictA1" refType="h"/>
            <dgm:constr type="h" for="ch" forName="pictA1" refType="h"/>
            <dgm:constr type="l" for="ch" forName="pictB1"/>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r" for="ch" forName="pictA2" refType="w"/>
            <dgm:constr type="t" for="ch" forName="pictA2"/>
            <dgm:constr type="w" for="ch" forName="pictA2" refType="h" fact="0.608"/>
            <dgm:constr type="h" for="ch" forName="pictA2" refType="h" fact="0.608"/>
            <dgm:constr type="r" for="ch" forName="pictB2" refType="w"/>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r" for="ch" forName="pictA3" refType="w"/>
            <dgm:constr type="b" for="ch" forName="pictA3" refType="h"/>
            <dgm:constr type="w" for="ch" forName="pictA3" refType="h" fact="0.371"/>
            <dgm:constr type="h" for="ch" forName="pictA3" refType="h" fact="0.371"/>
            <dgm:constr type="r" for="ch" forName="pictB3" refType="w"/>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l" for="ch" forName="pictA4" refType="l" refFor="ch" refForName="space2"/>
            <dgm:constr type="b" for="ch" forName="pictA4" refType="h"/>
            <dgm:constr type="w" for="ch" forName="pictA4" refType="h" fact="0.216"/>
            <dgm:constr type="h" for="ch" forName="pictA4" refType="h" fact="0.216"/>
            <dgm:constr type="l" for="ch" forName="pictB4" refType="l"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l" for="ch" forName="pictA5" refType="l" refFor="ch" refForName="space2"/>
            <dgm:constr type="t" for="ch" forName="pictA5" refType="h" fact="0.629"/>
            <dgm:constr type="w" for="ch" forName="pictA5" refType="h" fact="0.216"/>
            <dgm:constr type="h" for="ch" forName="pictA5" refType="h" fact="0.133"/>
            <dgm:constr type="l" for="ch" forName="pictB5" refType="l"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if>
        <dgm:else name="Name5">
          <dgm:constrLst>
            <dgm:constr type="userD"/>
            <dgm:constr type="w" for="ch" forName="space1" refType="h"/>
            <dgm:constr type="h" for="ch" forName="space1" refType="h"/>
            <dgm:constr type="l" for="ch" forName="space2"/>
            <dgm:constr type="w" for="ch" forName="space2" refType="h" fact="0.608"/>
            <dgm:constr type="r" for="ch" forName="pictA1" refType="w"/>
            <dgm:constr type="t" for="ch" forName="pictA1"/>
            <dgm:constr type="w" for="ch" forName="pictA1" refType="h"/>
            <dgm:constr type="h" for="ch" forName="pictA1" refType="h"/>
            <dgm:constr type="r" for="ch" forName="pictB1" refType="w"/>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l" for="ch" forName="pictA2"/>
            <dgm:constr type="t" for="ch" forName="pictA2"/>
            <dgm:constr type="w" for="ch" forName="pictA2" refType="h" fact="0.608"/>
            <dgm:constr type="h" for="ch" forName="pictA2" refType="h" fact="0.608"/>
            <dgm:constr type="l" for="ch" forName="pictB2"/>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l" for="ch" forName="pictA3"/>
            <dgm:constr type="b" for="ch" forName="pictA3" refType="h"/>
            <dgm:constr type="w" for="ch" forName="pictA3" refType="h" fact="0.371"/>
            <dgm:constr type="h" for="ch" forName="pictA3" refType="h" fact="0.371"/>
            <dgm:constr type="l" for="ch" forName="pictB3"/>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r" for="ch" forName="pictA4" refType="r" refFor="ch" refForName="space2"/>
            <dgm:constr type="b" for="ch" forName="pictA4" refType="h"/>
            <dgm:constr type="w" for="ch" forName="pictA4" refType="h" fact="0.216"/>
            <dgm:constr type="h" for="ch" forName="pictA4" refType="h" fact="0.216"/>
            <dgm:constr type="r" for="ch" forName="pictB4" refType="r"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r" for="ch" forName="pictA5" refType="r" refFor="ch" refForName="space2"/>
            <dgm:constr type="t" for="ch" forName="pictA5" refType="h" fact="0.629"/>
            <dgm:constr type="w" for="ch" forName="pictA5" refType="h" fact="0.216"/>
            <dgm:constr type="h" for="ch" forName="pictA5" refType="h" fact="0.133"/>
            <dgm:constr type="r" for="ch" forName="pictB5" refType="r"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else>
      </dgm:choose>
      <dgm:layoutNode name="space1">
        <dgm:alg type="sp"/>
        <dgm:shape xmlns:r="http://schemas.openxmlformats.org/officeDocument/2006/relationships" r:blip="">
          <dgm:adjLst/>
        </dgm:shape>
      </dgm:layoutNode>
      <dgm:layoutNode name="space2">
        <dgm:alg type="sp"/>
        <dgm:shape xmlns:r="http://schemas.openxmlformats.org/officeDocument/2006/relationships" r:blip="">
          <dgm:adjLst/>
        </dgm:shape>
      </dgm:layoutNode>
      <dgm:choose name="Name6">
        <dgm:if name="Name7" axis="ch" ptType="node" func="cnt" op="gte" val="1">
          <dgm:forEach name="Name8" axis="ch" ptType="sibTrans" hideLastTrans="0" cnt="1">
            <dgm:layoutNode name="pictA1">
              <dgm:alg type="sp"/>
              <dgm:shape xmlns:r="http://schemas.openxmlformats.org/officeDocument/2006/relationships" r:blip="">
                <dgm:adjLst/>
              </dgm:shape>
              <dgm:presOf/>
              <dgm:forEach name="Name9" ref="imageRepeat"/>
            </dgm:layoutNode>
            <dgm:layoutNode name="oneDotPict">
              <dgm:alg type="composite"/>
              <dgm:shape xmlns:r="http://schemas.openxmlformats.org/officeDocument/2006/relationships" r:blip="">
                <dgm:adjLst/>
              </dgm:shape>
              <dgm:presOf/>
              <dgm:constrLst>
                <dgm:constr type="userD"/>
                <dgm:constr type="w" for="ch" forName="dotPict_11" refType="userD"/>
                <dgm:constr type="h" for="ch" forName="dotPict_11" refType="userD"/>
              </dgm:constrLst>
              <dgm:layoutNode name="dotPict_11" styleLbl="solidFgAcc1">
                <dgm:alg type="sp"/>
                <dgm:shape xmlns:r="http://schemas.openxmlformats.org/officeDocument/2006/relationships" type="ellipse" r:blip="">
                  <dgm:adjLst/>
                </dgm:shape>
                <dgm:presOf/>
              </dgm:layoutNode>
            </dgm:layoutNode>
          </dgm:forEach>
        </dgm:if>
        <dgm:else name="Name10">
          <dgm:layoutNode name="pictB1" styleLbl="alignNode1">
            <dgm:alg type="sp"/>
            <dgm:shape xmlns:r="http://schemas.openxmlformats.org/officeDocument/2006/relationships" type="rect" r:blip="">
              <dgm:adjLst/>
            </dgm:shape>
            <dgm:presOf/>
          </dgm:layoutNode>
        </dgm:else>
      </dgm:choose>
      <dgm:choose name="Name11">
        <dgm:if name="Name12" axis="ch" ptType="node" func="cnt" op="gte" val="2">
          <dgm:forEach name="Name13" axis="ch" ptType="sibTrans" hideLastTrans="0" st="2" cnt="1">
            <dgm:layoutNode name="pictA2">
              <dgm:alg type="sp"/>
              <dgm:shape xmlns:r="http://schemas.openxmlformats.org/officeDocument/2006/relationships" r:blip="">
                <dgm:adjLst/>
              </dgm:shape>
              <dgm:presOf/>
              <dgm:forEach name="Name14" ref="imageRepeat"/>
            </dgm:layoutNode>
            <dgm:layoutNode name="twoDotsPict">
              <dgm:alg type="composite"/>
              <dgm:shape xmlns:r="http://schemas.openxmlformats.org/officeDocument/2006/relationships" r:blip="">
                <dgm:adjLst/>
              </dgm:shape>
              <dgm:presOf/>
              <dgm:constrLst>
                <dgm:constr type="userD"/>
                <dgm:constr type="w" for="ch" forName="dotPict_21" refType="userD"/>
                <dgm:constr type="h" for="ch" forName="dotPict_21" refType="userD"/>
                <dgm:constr type="l" for="ch" forName="dotPict_22" refType="userD" fact="1.5"/>
                <dgm:constr type="w" for="ch" forName="dotPict_22" refType="userD"/>
                <dgm:constr type="h" for="ch" forName="dotPict_22" refType="userD"/>
              </dgm:constrLst>
              <dgm:layoutNode name="dotPict_21" styleLbl="solidFgAcc1">
                <dgm:alg type="sp"/>
                <dgm:shape xmlns:r="http://schemas.openxmlformats.org/officeDocument/2006/relationships" type="ellipse" r:blip="">
                  <dgm:adjLst/>
                </dgm:shape>
                <dgm:presOf/>
              </dgm:layoutNode>
              <dgm:layoutNode name="dotPict_22" styleLbl="solidFgAcc1">
                <dgm:alg type="sp"/>
                <dgm:shape xmlns:r="http://schemas.openxmlformats.org/officeDocument/2006/relationships" type="ellipse" r:blip="">
                  <dgm:adjLst/>
                </dgm:shape>
                <dgm:presOf/>
              </dgm:layoutNode>
            </dgm:layoutNode>
          </dgm:forEach>
        </dgm:if>
        <dgm:else name="Name15">
          <dgm:layoutNode name="pictB2" styleLbl="alignNode1">
            <dgm:alg type="sp"/>
            <dgm:shape xmlns:r="http://schemas.openxmlformats.org/officeDocument/2006/relationships" type="rect" r:blip="">
              <dgm:adjLst/>
            </dgm:shape>
            <dgm:presOf/>
          </dgm:layoutNode>
        </dgm:else>
      </dgm:choose>
      <dgm:choose name="Name16">
        <dgm:if name="Name17" axis="ch" ptType="node" func="cnt" op="gte" val="3">
          <dgm:forEach name="Name18" axis="ch" ptType="sibTrans" hideLastTrans="0" st="3" cnt="1">
            <dgm:layoutNode name="pictA3">
              <dgm:alg type="sp"/>
              <dgm:shape xmlns:r="http://schemas.openxmlformats.org/officeDocument/2006/relationships" r:blip="">
                <dgm:adjLst/>
              </dgm:shape>
              <dgm:presOf/>
              <dgm:forEach name="Name19" ref="imageRepeat"/>
            </dgm:layoutNode>
            <dgm:layoutNode name="threeDotsPict">
              <dgm:alg type="composite"/>
              <dgm:shape xmlns:r="http://schemas.openxmlformats.org/officeDocument/2006/relationships" r:blip="">
                <dgm:adjLst/>
              </dgm:shape>
              <dgm:presOf/>
              <dgm:constrLst>
                <dgm:constr type="userD"/>
                <dgm:constr type="l" for="ch" forName="dotPict_31"/>
                <dgm:constr type="t" for="ch" forName="dotPict_31" refType="userD" fact="2.25"/>
                <dgm:constr type="w" for="ch" forName="dotPict_31" refType="userD"/>
                <dgm:constr type="h" for="ch" forName="dotPict_31" refType="userD"/>
                <dgm:constr type="l" for="ch" forName="dotPict_32" refType="userD" fact="1.125"/>
                <dgm:constr type="t" for="ch" forName="dotPict_32" refType="userD" fact="1.125"/>
                <dgm:constr type="w" for="ch" forName="dotPict_32" refType="userD"/>
                <dgm:constr type="h" for="ch" forName="dotPict_32" refType="userD"/>
                <dgm:constr type="l" for="ch" forName="dotPict_33" refType="userD" fact="2.25"/>
                <dgm:constr type="t" for="ch" forName="dotPict_33"/>
                <dgm:constr type="w" for="ch" forName="dotPict_33" refType="userD"/>
                <dgm:constr type="h" for="ch" forName="dotPict_33" refType="userD"/>
              </dgm:constrLst>
              <dgm:layoutNode name="dotPict_31" styleLbl="solidFgAcc1">
                <dgm:alg type="sp"/>
                <dgm:shape xmlns:r="http://schemas.openxmlformats.org/officeDocument/2006/relationships" type="ellipse" r:blip="">
                  <dgm:adjLst/>
                </dgm:shape>
                <dgm:presOf/>
              </dgm:layoutNode>
              <dgm:layoutNode name="dotPict_32" styleLbl="solidFgAcc1">
                <dgm:alg type="sp"/>
                <dgm:shape xmlns:r="http://schemas.openxmlformats.org/officeDocument/2006/relationships" type="ellipse" r:blip="">
                  <dgm:adjLst/>
                </dgm:shape>
                <dgm:presOf/>
              </dgm:layoutNode>
              <dgm:layoutNode name="dotPict_33" styleLbl="solidFgAcc1">
                <dgm:alg type="sp"/>
                <dgm:shape xmlns:r="http://schemas.openxmlformats.org/officeDocument/2006/relationships" type="ellipse" r:blip="">
                  <dgm:adjLst/>
                </dgm:shape>
                <dgm:presOf/>
              </dgm:layoutNode>
            </dgm:layoutNode>
          </dgm:forEach>
        </dgm:if>
        <dgm:else name="Name20">
          <dgm:layoutNode name="pictB3" styleLbl="alignNode1">
            <dgm:alg type="sp"/>
            <dgm:shape xmlns:r="http://schemas.openxmlformats.org/officeDocument/2006/relationships" type="rect" r:blip="">
              <dgm:adjLst/>
            </dgm:shape>
            <dgm:presOf/>
          </dgm:layoutNode>
        </dgm:else>
      </dgm:choose>
      <dgm:choose name="Name21">
        <dgm:if name="Name22" axis="ch" ptType="node" func="cnt" op="gte" val="4">
          <dgm:forEach name="Name23" axis="ch" ptType="sibTrans" hideLastTrans="0" st="4" cnt="1">
            <dgm:layoutNode name="pictA4">
              <dgm:alg type="sp"/>
              <dgm:shape xmlns:r="http://schemas.openxmlformats.org/officeDocument/2006/relationships" r:blip="">
                <dgm:adjLst/>
              </dgm:shape>
              <dgm:presOf/>
              <dgm:forEach name="Name24" ref="imageRepeat"/>
            </dgm:layoutNode>
            <dgm:layoutNode name="fourDotsPict">
              <dgm:alg type="composite"/>
              <dgm:shape xmlns:r="http://schemas.openxmlformats.org/officeDocument/2006/relationships" r:blip="">
                <dgm:adjLst/>
              </dgm:shape>
              <dgm:presOf/>
              <dgm:constrLst>
                <dgm:constr type="userD"/>
                <dgm:constr type="w" for="ch" forName="dotPict_41" refType="userD"/>
                <dgm:constr type="h" for="ch" forName="dotPict_41" refType="userD"/>
                <dgm:constr type="l" for="ch" forName="dotPict_42" refType="userD" fact="1.5"/>
                <dgm:constr type="w" for="ch" forName="dotPict_42" refType="userD"/>
                <dgm:constr type="h" for="ch" forName="dotPict_42" refType="userD"/>
                <dgm:constr type="t" for="ch" forName="dotPict_43" refType="userD" fact="1.5"/>
                <dgm:constr type="w" for="ch" forName="dotPict_43" refType="userD"/>
                <dgm:constr type="h" for="ch" forName="dotPict_43" refType="userD"/>
                <dgm:constr type="l" for="ch" forName="dotPict_44" refType="userD" fact="1.5"/>
                <dgm:constr type="t" for="ch" forName="dotPict_44" refType="userD" fact="1.5"/>
                <dgm:constr type="w" for="ch" forName="dotPict_44" refType="userD"/>
                <dgm:constr type="h" for="ch" forName="dotPict_44" refType="userD"/>
              </dgm:constrLst>
              <dgm:layoutNode name="dotPict_41" styleLbl="solidFgAcc1">
                <dgm:alg type="sp"/>
                <dgm:shape xmlns:r="http://schemas.openxmlformats.org/officeDocument/2006/relationships" type="ellipse" r:blip="">
                  <dgm:adjLst/>
                </dgm:shape>
                <dgm:presOf/>
              </dgm:layoutNode>
              <dgm:layoutNode name="dotPict_42" styleLbl="solidFgAcc1">
                <dgm:alg type="sp"/>
                <dgm:shape xmlns:r="http://schemas.openxmlformats.org/officeDocument/2006/relationships" type="ellipse" r:blip="">
                  <dgm:adjLst/>
                </dgm:shape>
                <dgm:presOf/>
              </dgm:layoutNode>
              <dgm:layoutNode name="dotPict_43" styleLbl="solidFgAcc1">
                <dgm:alg type="sp"/>
                <dgm:shape xmlns:r="http://schemas.openxmlformats.org/officeDocument/2006/relationships" type="ellipse" r:blip="">
                  <dgm:adjLst/>
                </dgm:shape>
                <dgm:presOf/>
              </dgm:layoutNode>
              <dgm:layoutNode name="dotPict_44" styleLbl="solidFgAcc1">
                <dgm:alg type="sp"/>
                <dgm:shape xmlns:r="http://schemas.openxmlformats.org/officeDocument/2006/relationships" type="ellipse" r:blip="">
                  <dgm:adjLst/>
                </dgm:shape>
                <dgm:presOf/>
              </dgm:layoutNode>
            </dgm:layoutNode>
          </dgm:forEach>
        </dgm:if>
        <dgm:else name="Name25">
          <dgm:layoutNode name="pictB4" styleLbl="alignNode1">
            <dgm:alg type="sp"/>
            <dgm:shape xmlns:r="http://schemas.openxmlformats.org/officeDocument/2006/relationships" type="rect" r:blip="">
              <dgm:adjLst/>
            </dgm:shape>
            <dgm:presOf/>
          </dgm:layoutNode>
        </dgm:else>
      </dgm:choose>
      <dgm:choose name="Name26">
        <dgm:if name="Name27" axis="ch" ptType="node" func="cnt" op="gte" val="5">
          <dgm:forEach name="Name28" axis="ch" ptType="sibTrans" hideLastTrans="0" st="5" cnt="1">
            <dgm:layoutNode name="pictA5">
              <dgm:alg type="sp"/>
              <dgm:shape xmlns:r="http://schemas.openxmlformats.org/officeDocument/2006/relationships" r:blip="">
                <dgm:adjLst/>
              </dgm:shape>
              <dgm:presOf/>
              <dgm:forEach name="Name29" ref="imageRepeat"/>
            </dgm:layoutNode>
            <dgm:layoutNode name="fiveDotsPict">
              <dgm:alg type="composite"/>
              <dgm:shape xmlns:r="http://schemas.openxmlformats.org/officeDocument/2006/relationships" r:blip="">
                <dgm:adjLst/>
              </dgm:shape>
              <dgm:presOf/>
              <dgm:constrLst>
                <dgm:constr type="userD"/>
                <dgm:constr type="l" for="ch" forName="dotPict_51"/>
                <dgm:constr type="t" for="ch" forName="dotPict_51" refType="userD" fact="2.25"/>
                <dgm:constr type="w" for="ch" forName="dotPict_51" refType="userD"/>
                <dgm:constr type="h" for="ch" forName="dotPict_51" refType="userD"/>
                <dgm:constr type="l" for="ch" forName="dotPict_52" refType="userD" fact="1.125"/>
                <dgm:constr type="t" for="ch" forName="dotPict_52" refType="userD" fact="1.125"/>
                <dgm:constr type="w" for="ch" forName="dotPict_52" refType="userD"/>
                <dgm:constr type="h" for="ch" forName="dotPict_52" refType="userD"/>
                <dgm:constr type="l" for="ch" forName="dotPict_53" refType="userD" fact="2.25"/>
                <dgm:constr type="t" for="ch" forName="dotPict_53"/>
                <dgm:constr type="w" for="ch" forName="dotPict_53" refType="userD"/>
                <dgm:constr type="h" for="ch" forName="dotPict_53" refType="userD"/>
                <dgm:constr type="l" for="ch" forName="dotPict_54"/>
                <dgm:constr type="t" for="ch" forName="dotPict_54"/>
                <dgm:constr type="w" for="ch" forName="dotPict_54" refType="userD"/>
                <dgm:constr type="h" for="ch" forName="dotPict_54" refType="userD"/>
                <dgm:constr type="l" for="ch" forName="dotPict_55" refType="userD" fact="2.25"/>
                <dgm:constr type="t" for="ch" forName="dotPict_55" refType="userD" fact="2.25"/>
                <dgm:constr type="w" for="ch" forName="dotPict_55" refType="userD"/>
                <dgm:constr type="h" for="ch" forName="dotPict_55" refType="userD"/>
              </dgm:constrLst>
              <dgm:layoutNode name="dotPict_51" styleLbl="solidFgAcc1">
                <dgm:alg type="sp"/>
                <dgm:shape xmlns:r="http://schemas.openxmlformats.org/officeDocument/2006/relationships" type="ellipse" r:blip="">
                  <dgm:adjLst/>
                </dgm:shape>
                <dgm:presOf/>
              </dgm:layoutNode>
              <dgm:layoutNode name="dotPict_52" styleLbl="solidFgAcc1">
                <dgm:alg type="sp"/>
                <dgm:shape xmlns:r="http://schemas.openxmlformats.org/officeDocument/2006/relationships" type="ellipse" r:blip="">
                  <dgm:adjLst/>
                </dgm:shape>
                <dgm:presOf/>
              </dgm:layoutNode>
              <dgm:layoutNode name="dotPict_53" styleLbl="solidFgAcc1">
                <dgm:alg type="sp"/>
                <dgm:shape xmlns:r="http://schemas.openxmlformats.org/officeDocument/2006/relationships" type="ellipse" r:blip="">
                  <dgm:adjLst/>
                </dgm:shape>
                <dgm:presOf/>
              </dgm:layoutNode>
              <dgm:layoutNode name="dotPict_54" styleLbl="solidFgAcc1">
                <dgm:alg type="sp"/>
                <dgm:shape xmlns:r="http://schemas.openxmlformats.org/officeDocument/2006/relationships" type="ellipse" r:blip="">
                  <dgm:adjLst/>
                </dgm:shape>
                <dgm:presOf/>
              </dgm:layoutNode>
              <dgm:layoutNode name="dotPict_55" styleLbl="solidFgAcc1">
                <dgm:alg type="sp"/>
                <dgm:shape xmlns:r="http://schemas.openxmlformats.org/officeDocument/2006/relationships" type="ellipse" r:blip="">
                  <dgm:adjLst/>
                </dgm:shape>
                <dgm:presOf/>
              </dgm:layoutNode>
            </dgm:layoutNode>
          </dgm:forEach>
        </dgm:if>
        <dgm:else name="Name30">
          <dgm:layoutNode name="pictB5" styleLbl="alignNode1">
            <dgm:alg type="sp"/>
            <dgm:shape xmlns:r="http://schemas.openxmlformats.org/officeDocument/2006/relationships" type="rect" r:blip="">
              <dgm:adjLst/>
            </dgm:shape>
            <dgm:presOf/>
          </dgm:layoutNode>
        </dgm:else>
      </dgm:choose>
    </dgm:layoutNode>
    <dgm:layoutNode name="txLine">
      <dgm:choose name="Name31">
        <dgm:if name="Name32" func="var" arg="dir" op="equ" val="norm">
          <dgm:alg type="lin">
            <dgm:param type="horzAlign" val="r"/>
          </dgm:alg>
        </dgm:if>
        <dgm:else name="Name33">
          <dgm:alg type="lin">
            <dgm:param type="horzAlign" val="l"/>
            <dgm:param type="linDir" val="fromR"/>
          </dgm:alg>
        </dgm:else>
      </dgm:choose>
      <dgm:constrLst>
        <dgm:constr type="primFontSz" for="ch" ptType="node" op="equ" val="65"/>
        <dgm:constr type="w" for="ch" ptType="node" refType="primFontSz" refFor="ch" refPtType="node" fact="0.5"/>
        <dgm:constr type="h" for="ch" ptType="node" refType="h"/>
      </dgm:constrLst>
      <dgm:ruleLst>
        <dgm:rule type="primFontSz" for="ch" ptType="node" val="5" fact="NaN" max="NaN"/>
      </dgm:ruleLst>
      <dgm:forEach name="Name34" axis="ch" ptType="node">
        <dgm:choose name="Name35">
          <dgm:if name="Name36" axis="self" ptType="node" func="pos" op="equ" val="1">
            <dgm:layoutNode name="oneDotTx">
              <dgm:alg type="composite"/>
              <dgm:shape xmlns:r="http://schemas.openxmlformats.org/officeDocument/2006/relationships" r:blip="">
                <dgm:adjLst/>
              </dgm:shape>
              <dgm:presOf/>
              <dgm:constrLst>
                <dgm:constr type="userD"/>
                <dgm:constr type="w" for="ch" forName="dotTx_11" refType="userD"/>
                <dgm:constr type="h" for="ch" forName="dotTx_11" refType="userD"/>
              </dgm:constrLst>
              <dgm:layoutNode name="dotTx_11" styleLbl="solidFgAcc1">
                <dgm:alg type="sp"/>
                <dgm:shape xmlns:r="http://schemas.openxmlformats.org/officeDocument/2006/relationships" type="ellipse" r:blip="">
                  <dgm:adjLst/>
                </dgm:shape>
                <dgm:presOf/>
              </dgm:layoutNode>
            </dgm:layoutNode>
            <dgm:layoutNode name="Name37"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38" axis="self" ptType="node" func="pos" op="equ" val="2">
            <dgm:layoutNode name="twoDotsTx">
              <dgm:alg type="composite"/>
              <dgm:shape xmlns:r="http://schemas.openxmlformats.org/officeDocument/2006/relationships" r:blip="">
                <dgm:adjLst/>
              </dgm:shape>
              <dgm:presOf/>
              <dgm:constrLst>
                <dgm:constr type="userD"/>
                <dgm:constr type="w" for="ch" forName="dotTx_21" refType="userD"/>
                <dgm:constr type="h" for="ch" forName="dotTx_21" refType="userD"/>
                <dgm:constr type="l" for="ch" forName="dotTx_22" refType="userD" fact="1.5"/>
                <dgm:constr type="w" for="ch" forName="dotTx_22" refType="userD"/>
                <dgm:constr type="h" for="ch" forName="dotTx_22" refType="userD"/>
              </dgm:constrLst>
              <dgm:layoutNode name="dotTx_21" styleLbl="solidFgAcc1">
                <dgm:alg type="sp"/>
                <dgm:shape xmlns:r="http://schemas.openxmlformats.org/officeDocument/2006/relationships" type="ellipse" r:blip="">
                  <dgm:adjLst/>
                </dgm:shape>
                <dgm:presOf/>
              </dgm:layoutNode>
              <dgm:layoutNode name="dotTx_22" styleLbl="solidFgAcc1">
                <dgm:alg type="sp"/>
                <dgm:shape xmlns:r="http://schemas.openxmlformats.org/officeDocument/2006/relationships" type="ellipse" r:blip="">
                  <dgm:adjLst/>
                </dgm:shape>
                <dgm:presOf/>
              </dgm:layoutNode>
            </dgm:layoutNode>
            <dgm:layoutNode name="Name39"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0" axis="self" ptType="node" func="pos" op="equ" val="3">
            <dgm:layoutNode name="threeDotsTx">
              <dgm:alg type="composite"/>
              <dgm:shape xmlns:r="http://schemas.openxmlformats.org/officeDocument/2006/relationships" r:blip="">
                <dgm:adjLst/>
              </dgm:shape>
              <dgm:presOf/>
              <dgm:constrLst>
                <dgm:constr type="userD"/>
                <dgm:constr type="l" for="ch" forName="dotTx_31"/>
                <dgm:constr type="t" for="ch" forName="dotTx_31" refType="userD" fact="2.25"/>
                <dgm:constr type="w" for="ch" forName="dotTx_31" refType="userD"/>
                <dgm:constr type="h" for="ch" forName="dotTx_31" refType="userD"/>
                <dgm:constr type="l" for="ch" forName="dotTx_32" refType="userD" fact="1.125"/>
                <dgm:constr type="t" for="ch" forName="dotTx_32" refType="userD" fact="1.125"/>
                <dgm:constr type="w" for="ch" forName="dotTx_32" refType="userD"/>
                <dgm:constr type="h" for="ch" forName="dotTx_32" refType="userD"/>
                <dgm:constr type="l" for="ch" forName="dotTx_33" refType="userD" fact="2.25"/>
                <dgm:constr type="t" for="ch" forName="dotTx_33"/>
                <dgm:constr type="w" for="ch" forName="dotTx_33" refType="userD"/>
                <dgm:constr type="h" for="ch" forName="dotTx_33" refType="userD"/>
              </dgm:constrLst>
              <dgm:layoutNode name="dotTx_31" styleLbl="solidFgAcc1">
                <dgm:alg type="sp"/>
                <dgm:shape xmlns:r="http://schemas.openxmlformats.org/officeDocument/2006/relationships" type="ellipse" r:blip="">
                  <dgm:adjLst/>
                </dgm:shape>
                <dgm:presOf/>
              </dgm:layoutNode>
              <dgm:layoutNode name="dotTx_32" styleLbl="solidFgAcc1">
                <dgm:alg type="sp"/>
                <dgm:shape xmlns:r="http://schemas.openxmlformats.org/officeDocument/2006/relationships" type="ellipse" r:blip="">
                  <dgm:adjLst/>
                </dgm:shape>
                <dgm:presOf/>
              </dgm:layoutNode>
              <dgm:layoutNode name="dotTx_33" styleLbl="solidFgAcc1">
                <dgm:alg type="sp"/>
                <dgm:shape xmlns:r="http://schemas.openxmlformats.org/officeDocument/2006/relationships" type="ellipse" r:blip="">
                  <dgm:adjLst/>
                </dgm:shape>
                <dgm:presOf/>
              </dgm:layoutNode>
            </dgm:layoutNode>
            <dgm:layoutNode name="Name41"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2" axis="self" ptType="node" func="pos" op="equ" val="4">
            <dgm:layoutNode name="fourDotsTx">
              <dgm:alg type="composite"/>
              <dgm:shape xmlns:r="http://schemas.openxmlformats.org/officeDocument/2006/relationships" r:blip="">
                <dgm:adjLst/>
              </dgm:shape>
              <dgm:presOf/>
              <dgm:constrLst>
                <dgm:constr type="userD"/>
                <dgm:constr type="w" for="ch" forName="dotTx_41" refType="userD"/>
                <dgm:constr type="h" for="ch" forName="dotTx_41" refType="userD"/>
                <dgm:constr type="l" for="ch" forName="dotTx_42" refType="userD" fact="1.5"/>
                <dgm:constr type="w" for="ch" forName="dotTx_42" refType="userD"/>
                <dgm:constr type="h" for="ch" forName="dotTx_42" refType="userD"/>
                <dgm:constr type="t" for="ch" forName="dotTx_43" refType="userD" fact="1.5"/>
                <dgm:constr type="w" for="ch" forName="dotTx_43" refType="userD"/>
                <dgm:constr type="h" for="ch" forName="dotTx_43" refType="userD"/>
                <dgm:constr type="l" for="ch" forName="dotTx_44" refType="userD" fact="1.5"/>
                <dgm:constr type="t" for="ch" forName="dotTx_44" refType="userD" fact="1.5"/>
                <dgm:constr type="w" for="ch" forName="dotTx_44" refType="userD"/>
                <dgm:constr type="h" for="ch" forName="dotTx_44" refType="userD"/>
              </dgm:constrLst>
              <dgm:layoutNode name="dotTx_41" styleLbl="solidFgAcc1">
                <dgm:alg type="sp"/>
                <dgm:shape xmlns:r="http://schemas.openxmlformats.org/officeDocument/2006/relationships" type="ellipse" r:blip="">
                  <dgm:adjLst/>
                </dgm:shape>
                <dgm:presOf/>
              </dgm:layoutNode>
              <dgm:layoutNode name="dotTx_42" styleLbl="solidFgAcc1">
                <dgm:alg type="sp"/>
                <dgm:shape xmlns:r="http://schemas.openxmlformats.org/officeDocument/2006/relationships" type="ellipse" r:blip="">
                  <dgm:adjLst/>
                </dgm:shape>
                <dgm:presOf/>
              </dgm:layoutNode>
              <dgm:layoutNode name="dotTx_43" styleLbl="solidFgAcc1">
                <dgm:alg type="sp"/>
                <dgm:shape xmlns:r="http://schemas.openxmlformats.org/officeDocument/2006/relationships" type="ellipse" r:blip="">
                  <dgm:adjLst/>
                </dgm:shape>
                <dgm:presOf/>
              </dgm:layoutNode>
              <dgm:layoutNode name="dotTx_44" styleLbl="solidFgAcc1">
                <dgm:alg type="sp"/>
                <dgm:shape xmlns:r="http://schemas.openxmlformats.org/officeDocument/2006/relationships" type="ellipse" r:blip="">
                  <dgm:adjLst/>
                </dgm:shape>
                <dgm:presOf/>
              </dgm:layoutNode>
            </dgm:layoutNode>
            <dgm:layoutNode name="Name43"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4" axis="self" ptType="node" func="pos" op="equ" val="5">
            <dgm:layoutNode name="fiveDotsTx">
              <dgm:alg type="composite"/>
              <dgm:shape xmlns:r="http://schemas.openxmlformats.org/officeDocument/2006/relationships" r:blip="">
                <dgm:adjLst/>
              </dgm:shape>
              <dgm:presOf/>
              <dgm:constrLst>
                <dgm:constr type="userD"/>
                <dgm:constr type="l" for="ch" forName="dotTx_51"/>
                <dgm:constr type="t" for="ch" forName="dotTx_51" refType="userD" fact="2.25"/>
                <dgm:constr type="w" for="ch" forName="dotTx_51" refType="userD"/>
                <dgm:constr type="h" for="ch" forName="dotTx_51" refType="userD"/>
                <dgm:constr type="l" for="ch" forName="dotTx_52" refType="userD" fact="1.125"/>
                <dgm:constr type="t" for="ch" forName="dotTx_52" refType="userD" fact="1.125"/>
                <dgm:constr type="w" for="ch" forName="dotTx_52" refType="userD"/>
                <dgm:constr type="h" for="ch" forName="dotTx_52" refType="userD"/>
                <dgm:constr type="l" for="ch" forName="dotTx_53" refType="userD" fact="2.25"/>
                <dgm:constr type="t" for="ch" forName="dotTx_53"/>
                <dgm:constr type="w" for="ch" forName="dotTx_53" refType="userD"/>
                <dgm:constr type="h" for="ch" forName="dotTx_53" refType="userD"/>
                <dgm:constr type="l" for="ch" forName="dotTx_54"/>
                <dgm:constr type="t" for="ch" forName="dotTx_54"/>
                <dgm:constr type="w" for="ch" forName="dotTx_54" refType="userD"/>
                <dgm:constr type="h" for="ch" forName="dotTx_54" refType="userD"/>
                <dgm:constr type="l" for="ch" forName="dotTx_55" refType="userD" fact="2.25"/>
                <dgm:constr type="t" for="ch" forName="dotTx_55" refType="userD" fact="2.25"/>
                <dgm:constr type="w" for="ch" forName="dotTx_55" refType="userD"/>
                <dgm:constr type="h" for="ch" forName="dotTx_55" refType="userD"/>
              </dgm:constrLst>
              <dgm:layoutNode name="dotTx_51" styleLbl="solidFgAcc1">
                <dgm:alg type="sp"/>
                <dgm:shape xmlns:r="http://schemas.openxmlformats.org/officeDocument/2006/relationships" type="ellipse" r:blip="">
                  <dgm:adjLst/>
                </dgm:shape>
                <dgm:presOf/>
              </dgm:layoutNode>
              <dgm:layoutNode name="dotTx_52" styleLbl="solidFgAcc1">
                <dgm:alg type="sp"/>
                <dgm:shape xmlns:r="http://schemas.openxmlformats.org/officeDocument/2006/relationships" type="ellipse" r:blip="">
                  <dgm:adjLst/>
                </dgm:shape>
                <dgm:presOf/>
              </dgm:layoutNode>
              <dgm:layoutNode name="dotTx_53" styleLbl="solidFgAcc1">
                <dgm:alg type="sp"/>
                <dgm:shape xmlns:r="http://schemas.openxmlformats.org/officeDocument/2006/relationships" type="ellipse" r:blip="">
                  <dgm:adjLst/>
                </dgm:shape>
                <dgm:presOf/>
              </dgm:layoutNode>
              <dgm:layoutNode name="dotTx_54" styleLbl="solidFgAcc1">
                <dgm:alg type="sp"/>
                <dgm:shape xmlns:r="http://schemas.openxmlformats.org/officeDocument/2006/relationships" type="ellipse" r:blip="">
                  <dgm:adjLst/>
                </dgm:shape>
                <dgm:presOf/>
              </dgm:layoutNode>
              <dgm:layoutNode name="dotTx_55" styleLbl="solidFgAcc1">
                <dgm:alg type="sp"/>
                <dgm:shape xmlns:r="http://schemas.openxmlformats.org/officeDocument/2006/relationships" type="ellipse" r:blip="">
                  <dgm:adjLst/>
                </dgm:shape>
                <dgm:presOf/>
              </dgm:layoutNode>
            </dgm:layoutNode>
            <dgm:layoutNode name="Name45"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else name="Name46"/>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3/29/2017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mikehdiaz@gmail.com"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 active composites for energy storage </a:t>
            </a:r>
            <a:r>
              <a:rPr lang="en-US" dirty="0" smtClean="0"/>
              <a:t>Systems (ESS)</a:t>
            </a:r>
            <a:endParaRPr lang="en-US" dirty="0"/>
          </a:p>
        </p:txBody>
      </p:sp>
      <p:sp>
        <p:nvSpPr>
          <p:cNvPr id="3" name="Subtitle 2"/>
          <p:cNvSpPr>
            <a:spLocks noGrp="1"/>
          </p:cNvSpPr>
          <p:nvPr>
            <p:ph type="subTitle" idx="1"/>
          </p:nvPr>
        </p:nvSpPr>
        <p:spPr>
          <a:xfrm>
            <a:off x="684212" y="4966855"/>
            <a:ext cx="6400800" cy="824345"/>
          </a:xfrm>
        </p:spPr>
        <p:txBody>
          <a:bodyPr>
            <a:normAutofit lnSpcReduction="10000"/>
          </a:bodyPr>
          <a:lstStyle/>
          <a:p>
            <a:r>
              <a:rPr lang="en-US" dirty="0"/>
              <a:t>ALTECHLAB of IT Network R&amp;D Project</a:t>
            </a:r>
          </a:p>
          <a:p>
            <a:r>
              <a:rPr lang="en-US" dirty="0"/>
              <a:t>www.altechlaboratory.com</a:t>
            </a:r>
          </a:p>
        </p:txBody>
      </p:sp>
    </p:spTree>
    <p:extLst>
      <p:ext uri="{BB962C8B-B14F-4D97-AF65-F5344CB8AC3E}">
        <p14:creationId xmlns:p14="http://schemas.microsoft.com/office/powerpoint/2010/main" val="346773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257800"/>
            <a:ext cx="8534400" cy="736599"/>
          </a:xfrm>
        </p:spPr>
        <p:txBody>
          <a:bodyPr>
            <a:normAutofit fontScale="90000"/>
          </a:bodyPr>
          <a:lstStyle/>
          <a:p>
            <a:r>
              <a:rPr lang="en-US" sz="2800" dirty="0"/>
              <a:t>ALTECHLAB R&amp;D Project</a:t>
            </a:r>
            <a:r>
              <a:rPr lang="en-US" sz="2400" dirty="0"/>
              <a:t/>
            </a:r>
            <a:br>
              <a:rPr lang="en-US" sz="2400" dirty="0"/>
            </a:br>
            <a:r>
              <a:rPr lang="en-US" sz="1800" dirty="0"/>
              <a:t>www.altechlaboratory.com</a:t>
            </a:r>
          </a:p>
        </p:txBody>
      </p:sp>
      <p:sp>
        <p:nvSpPr>
          <p:cNvPr id="3" name="Content Placeholder 2"/>
          <p:cNvSpPr>
            <a:spLocks noGrp="1"/>
          </p:cNvSpPr>
          <p:nvPr>
            <p:ph idx="1"/>
          </p:nvPr>
        </p:nvSpPr>
        <p:spPr>
          <a:xfrm>
            <a:off x="684212" y="685800"/>
            <a:ext cx="8534400" cy="4343400"/>
          </a:xfrm>
        </p:spPr>
        <p:txBody>
          <a:bodyPr>
            <a:normAutofit fontScale="85000" lnSpcReduction="10000"/>
          </a:bodyPr>
          <a:lstStyle/>
          <a:p>
            <a:r>
              <a:rPr lang="en-US" b="1" dirty="0"/>
              <a:t>EAC CONCEPT:</a:t>
            </a:r>
          </a:p>
          <a:p>
            <a:r>
              <a:rPr lang="en-US" dirty="0"/>
              <a:t>Energy Active Composites (EAC) is a new type of </a:t>
            </a:r>
            <a:r>
              <a:rPr lang="en-US" dirty="0" smtClean="0"/>
              <a:t>CF (Carbon Fiber) </a:t>
            </a:r>
            <a:r>
              <a:rPr lang="en-US" dirty="0" smtClean="0"/>
              <a:t>materials</a:t>
            </a:r>
            <a:r>
              <a:rPr lang="en-US" dirty="0" smtClean="0"/>
              <a:t> </a:t>
            </a:r>
            <a:r>
              <a:rPr lang="en-US" dirty="0"/>
              <a:t>for Energy Storage </a:t>
            </a:r>
            <a:r>
              <a:rPr lang="en-US" dirty="0" smtClean="0"/>
              <a:t>Systems </a:t>
            </a:r>
            <a:r>
              <a:rPr lang="en-US" dirty="0"/>
              <a:t>by non-standard charging process.</a:t>
            </a:r>
          </a:p>
          <a:p>
            <a:r>
              <a:rPr lang="en-US" dirty="0"/>
              <a:t>EAC it’s solid but flexible silicon-graphene energy active materials which is can rapidly change its surface electrical status by special low power </a:t>
            </a:r>
            <a:r>
              <a:rPr lang="en-US" dirty="0" smtClean="0"/>
              <a:t>signals.</a:t>
            </a:r>
            <a:endParaRPr lang="en-US" dirty="0"/>
          </a:p>
          <a:p>
            <a:r>
              <a:rPr lang="en-US" dirty="0"/>
              <a:t>EAC respond to different charging signals and are very good materials to create a new type of Turbo </a:t>
            </a:r>
            <a:r>
              <a:rPr lang="en-US" dirty="0" smtClean="0"/>
              <a:t>Fast </a:t>
            </a:r>
            <a:r>
              <a:rPr lang="en-US" dirty="0"/>
              <a:t>charging Energy </a:t>
            </a:r>
            <a:r>
              <a:rPr lang="en-US" dirty="0" smtClean="0"/>
              <a:t>Storage by different applications.</a:t>
            </a:r>
            <a:endParaRPr lang="en-US" dirty="0"/>
          </a:p>
          <a:p>
            <a:r>
              <a:rPr lang="en-US" dirty="0"/>
              <a:t>EAC technology can open absolutely new possibilities for mass production of </a:t>
            </a:r>
            <a:r>
              <a:rPr lang="en-US" dirty="0" smtClean="0"/>
              <a:t>build-in (</a:t>
            </a:r>
            <a:r>
              <a:rPr lang="en-US" dirty="0" smtClean="0"/>
              <a:t>in situ</a:t>
            </a:r>
            <a:r>
              <a:rPr lang="en-US" dirty="0" smtClean="0"/>
              <a:t>) batteries, printed electronics</a:t>
            </a:r>
            <a:r>
              <a:rPr lang="en-US" dirty="0"/>
              <a:t>, Energy storage, EV and </a:t>
            </a:r>
            <a:r>
              <a:rPr lang="en-US" dirty="0" smtClean="0"/>
              <a:t>different devices by Mobile/Military/Space </a:t>
            </a:r>
            <a:r>
              <a:rPr lang="en-US" dirty="0"/>
              <a:t>applications.</a:t>
            </a:r>
          </a:p>
          <a:p>
            <a:r>
              <a:rPr lang="en-US" dirty="0"/>
              <a:t>EAC - elements for a </a:t>
            </a:r>
            <a:r>
              <a:rPr lang="en-US" i="1" dirty="0"/>
              <a:t>new era of energy</a:t>
            </a:r>
            <a:r>
              <a:rPr lang="en-US" dirty="0"/>
              <a:t> </a:t>
            </a:r>
            <a:r>
              <a:rPr lang="en-US" i="1" dirty="0"/>
              <a:t>abundance</a:t>
            </a:r>
            <a:r>
              <a:rPr lang="en-US" dirty="0"/>
              <a:t>—natural resources, technology, capital, and an entrepreneurial spirit.</a:t>
            </a:r>
          </a:p>
          <a:p>
            <a:endParaRPr lang="en-US" dirty="0"/>
          </a:p>
        </p:txBody>
      </p:sp>
    </p:spTree>
    <p:extLst>
      <p:ext uri="{BB962C8B-B14F-4D97-AF65-F5344CB8AC3E}">
        <p14:creationId xmlns:p14="http://schemas.microsoft.com/office/powerpoint/2010/main" val="36839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29200"/>
            <a:ext cx="8534400" cy="965199"/>
          </a:xfrm>
        </p:spPr>
        <p:txBody>
          <a:bodyPr>
            <a:normAutofit fontScale="90000"/>
          </a:bodyPr>
          <a:lstStyle/>
          <a:p>
            <a:r>
              <a:rPr lang="en-US" dirty="0"/>
              <a:t>ALTECHLAB R&amp;D Project</a:t>
            </a:r>
            <a:br>
              <a:rPr lang="en-US" dirty="0"/>
            </a:br>
            <a:r>
              <a:rPr lang="en-US" sz="2400" dirty="0"/>
              <a:t>www.altechlaboratory.com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497" y="238991"/>
            <a:ext cx="4819650" cy="3614738"/>
          </a:xfrm>
        </p:spPr>
      </p:pic>
      <p:sp>
        <p:nvSpPr>
          <p:cNvPr id="6" name="Rectangle 5"/>
          <p:cNvSpPr/>
          <p:nvPr/>
        </p:nvSpPr>
        <p:spPr>
          <a:xfrm>
            <a:off x="5458978" y="160410"/>
            <a:ext cx="6594477" cy="5355312"/>
          </a:xfrm>
          <a:prstGeom prst="rect">
            <a:avLst/>
          </a:prstGeom>
        </p:spPr>
        <p:txBody>
          <a:bodyPr wrap="square">
            <a:spAutoFit/>
          </a:bodyPr>
          <a:lstStyle/>
          <a:p>
            <a:r>
              <a:rPr lang="en-US" b="1" dirty="0">
                <a:solidFill>
                  <a:schemeClr val="bg1"/>
                </a:solidFill>
              </a:rPr>
              <a:t>RESULT OF </a:t>
            </a:r>
            <a:r>
              <a:rPr lang="en-US" b="1" dirty="0" smtClean="0">
                <a:solidFill>
                  <a:schemeClr val="bg1"/>
                </a:solidFill>
              </a:rPr>
              <a:t>OUR </a:t>
            </a:r>
            <a:r>
              <a:rPr lang="en-US" b="1" dirty="0" smtClean="0">
                <a:solidFill>
                  <a:schemeClr val="bg1"/>
                </a:solidFill>
              </a:rPr>
              <a:t>R&amp;D </a:t>
            </a:r>
            <a:r>
              <a:rPr lang="en-US" b="1" dirty="0">
                <a:solidFill>
                  <a:schemeClr val="bg1"/>
                </a:solidFill>
              </a:rPr>
              <a:t>ACTIVITIES:</a:t>
            </a:r>
          </a:p>
          <a:p>
            <a:endParaRPr lang="en-US" dirty="0">
              <a:solidFill>
                <a:schemeClr val="bg1"/>
              </a:solidFill>
            </a:endParaRPr>
          </a:p>
          <a:p>
            <a:r>
              <a:rPr lang="en-US" dirty="0">
                <a:solidFill>
                  <a:schemeClr val="bg1"/>
                </a:solidFill>
              </a:rPr>
              <a:t>In last 3 </a:t>
            </a:r>
            <a:r>
              <a:rPr lang="en-US" dirty="0" smtClean="0">
                <a:solidFill>
                  <a:schemeClr val="bg1"/>
                </a:solidFill>
              </a:rPr>
              <a:t>years </a:t>
            </a:r>
            <a:r>
              <a:rPr lang="en-US" dirty="0">
                <a:solidFill>
                  <a:schemeClr val="bg1"/>
                </a:solidFill>
              </a:rPr>
              <a:t>by our International team and small lab in Walled Lake, Michigan we have some interested phenomena results such as high energy density in </a:t>
            </a:r>
            <a:r>
              <a:rPr lang="en-US" dirty="0" smtClean="0">
                <a:solidFill>
                  <a:schemeClr val="bg1"/>
                </a:solidFill>
              </a:rPr>
              <a:t>Silicon, Carbone </a:t>
            </a:r>
            <a:r>
              <a:rPr lang="en-US" dirty="0">
                <a:solidFill>
                  <a:schemeClr val="bg1"/>
                </a:solidFill>
              </a:rPr>
              <a:t>and </a:t>
            </a:r>
            <a:r>
              <a:rPr lang="en-US" dirty="0" smtClean="0">
                <a:solidFill>
                  <a:schemeClr val="bg1"/>
                </a:solidFill>
              </a:rPr>
              <a:t> </a:t>
            </a:r>
            <a:r>
              <a:rPr lang="en-US" dirty="0">
                <a:solidFill>
                  <a:schemeClr val="bg1"/>
                </a:solidFill>
              </a:rPr>
              <a:t>metallic composites.</a:t>
            </a:r>
          </a:p>
          <a:p>
            <a:r>
              <a:rPr lang="en-US" dirty="0" smtClean="0">
                <a:solidFill>
                  <a:schemeClr val="bg1"/>
                </a:solidFill>
              </a:rPr>
              <a:t>We </a:t>
            </a:r>
            <a:r>
              <a:rPr lang="en-US" dirty="0">
                <a:solidFill>
                  <a:schemeClr val="bg1"/>
                </a:solidFill>
              </a:rPr>
              <a:t>use that in DC/AC inverter and direct 12V loads such as LED and micro motors and we observed a long run effect</a:t>
            </a:r>
            <a:r>
              <a:rPr lang="en-US" dirty="0" smtClean="0">
                <a:solidFill>
                  <a:schemeClr val="bg1"/>
                </a:solidFill>
              </a:rPr>
              <a:t>!</a:t>
            </a:r>
          </a:p>
          <a:p>
            <a:r>
              <a:rPr lang="en-US" dirty="0" smtClean="0">
                <a:solidFill>
                  <a:schemeClr val="bg1"/>
                </a:solidFill>
              </a:rPr>
              <a:t>Even we try to replace expensive and danger  Lithium materials in our new type of batteries for </a:t>
            </a:r>
            <a:r>
              <a:rPr lang="en-US" dirty="0" smtClean="0">
                <a:solidFill>
                  <a:schemeClr val="bg1"/>
                </a:solidFill>
              </a:rPr>
              <a:t>Energy </a:t>
            </a:r>
            <a:r>
              <a:rPr lang="en-US" dirty="0">
                <a:solidFill>
                  <a:schemeClr val="bg1"/>
                </a:solidFill>
              </a:rPr>
              <a:t>S</a:t>
            </a:r>
            <a:r>
              <a:rPr lang="en-US" dirty="0" smtClean="0">
                <a:solidFill>
                  <a:schemeClr val="bg1"/>
                </a:solidFill>
              </a:rPr>
              <a:t>torage  </a:t>
            </a:r>
            <a:r>
              <a:rPr lang="en-US" dirty="0" smtClean="0">
                <a:solidFill>
                  <a:schemeClr val="bg1"/>
                </a:solidFill>
              </a:rPr>
              <a:t>by Magnesium and other metallic composites.</a:t>
            </a:r>
            <a:endParaRPr lang="en-US" dirty="0">
              <a:solidFill>
                <a:schemeClr val="bg1"/>
              </a:solidFill>
            </a:endParaRPr>
          </a:p>
          <a:p>
            <a:r>
              <a:rPr lang="en-US" dirty="0">
                <a:solidFill>
                  <a:schemeClr val="bg1"/>
                </a:solidFill>
              </a:rPr>
              <a:t>That became our main idea in new project-Energy Active Composites for Energy Storage Technology by </a:t>
            </a:r>
            <a:r>
              <a:rPr lang="en-US" dirty="0" smtClean="0">
                <a:solidFill>
                  <a:schemeClr val="bg1"/>
                </a:solidFill>
              </a:rPr>
              <a:t>built-in powered circuits </a:t>
            </a:r>
            <a:r>
              <a:rPr lang="en-US" dirty="0">
                <a:solidFill>
                  <a:schemeClr val="bg1"/>
                </a:solidFill>
              </a:rPr>
              <a:t>and flexible printed electronics</a:t>
            </a:r>
            <a:r>
              <a:rPr lang="en-US" dirty="0" smtClean="0">
                <a:solidFill>
                  <a:schemeClr val="bg1"/>
                </a:solidFill>
              </a:rPr>
              <a:t>.</a:t>
            </a:r>
          </a:p>
          <a:p>
            <a:endParaRPr lang="en-US" dirty="0">
              <a:solidFill>
                <a:schemeClr val="bg1"/>
              </a:solidFill>
            </a:endParaRPr>
          </a:p>
          <a:p>
            <a:r>
              <a:rPr lang="en-US" dirty="0">
                <a:solidFill>
                  <a:schemeClr val="bg1"/>
                </a:solidFill>
              </a:rPr>
              <a:t>This kind of Energy Modules </a:t>
            </a:r>
            <a:r>
              <a:rPr lang="en-US" dirty="0" smtClean="0">
                <a:solidFill>
                  <a:schemeClr val="bg1"/>
                </a:solidFill>
              </a:rPr>
              <a:t>can </a:t>
            </a:r>
            <a:r>
              <a:rPr lang="en-US" dirty="0">
                <a:solidFill>
                  <a:schemeClr val="bg1"/>
                </a:solidFill>
              </a:rPr>
              <a:t>be energy </a:t>
            </a:r>
            <a:r>
              <a:rPr lang="en-US" dirty="0" err="1" smtClean="0">
                <a:solidFill>
                  <a:schemeClr val="bg1"/>
                </a:solidFill>
              </a:rPr>
              <a:t>independed</a:t>
            </a:r>
            <a:r>
              <a:rPr lang="en-US" dirty="0" smtClean="0">
                <a:solidFill>
                  <a:schemeClr val="bg1"/>
                </a:solidFill>
              </a:rPr>
              <a:t>, </a:t>
            </a:r>
            <a:r>
              <a:rPr lang="en-US" dirty="0">
                <a:solidFill>
                  <a:schemeClr val="bg1"/>
                </a:solidFill>
              </a:rPr>
              <a:t>long run, very practical devices </a:t>
            </a:r>
            <a:r>
              <a:rPr lang="en-US" dirty="0" smtClean="0">
                <a:solidFill>
                  <a:schemeClr val="bg1"/>
                </a:solidFill>
              </a:rPr>
              <a:t>by </a:t>
            </a:r>
            <a:r>
              <a:rPr lang="en-US" dirty="0">
                <a:solidFill>
                  <a:schemeClr val="bg1"/>
                </a:solidFill>
              </a:rPr>
              <a:t>many applications.</a:t>
            </a:r>
          </a:p>
          <a:p>
            <a:endParaRPr lang="en-US" dirty="0">
              <a:solidFill>
                <a:schemeClr val="bg1"/>
              </a:solidFill>
            </a:endParaRPr>
          </a:p>
        </p:txBody>
      </p:sp>
    </p:spTree>
    <p:extLst>
      <p:ext uri="{BB962C8B-B14F-4D97-AF65-F5344CB8AC3E}">
        <p14:creationId xmlns:p14="http://schemas.microsoft.com/office/powerpoint/2010/main" val="132159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49" y="5508067"/>
            <a:ext cx="8534400" cy="779848"/>
          </a:xfrm>
        </p:spPr>
        <p:txBody>
          <a:bodyPr>
            <a:normAutofit fontScale="90000"/>
          </a:bodyPr>
          <a:lstStyle/>
          <a:p>
            <a:pPr algn="ctr"/>
            <a:r>
              <a:rPr lang="en-US" dirty="0" smtClean="0"/>
              <a:t>ALTECHLAB of IT Network</a:t>
            </a:r>
            <a:br>
              <a:rPr lang="en-US" dirty="0" smtClean="0"/>
            </a:br>
            <a:r>
              <a:rPr lang="en-US" sz="2000" dirty="0" smtClean="0"/>
              <a:t>www.altechlaboratory.com</a:t>
            </a:r>
            <a:endParaRPr lang="en-US" sz="2000" dirty="0"/>
          </a:p>
        </p:txBody>
      </p:sp>
      <p:graphicFrame>
        <p:nvGraphicFramePr>
          <p:cNvPr id="6" name="Picture Placeholder 5"/>
          <p:cNvGraphicFramePr>
            <a:graphicFrameLocks noGrp="1"/>
          </p:cNvGraphicFramePr>
          <p:nvPr>
            <p:ph type="pic" idx="13"/>
            <p:extLst>
              <p:ext uri="{D42A27DB-BD31-4B8C-83A1-F6EECF244321}">
                <p14:modId xmlns:p14="http://schemas.microsoft.com/office/powerpoint/2010/main" val="638169609"/>
              </p:ext>
            </p:extLst>
          </p:nvPr>
        </p:nvGraphicFramePr>
        <p:xfrm>
          <a:off x="449949" y="173724"/>
          <a:ext cx="10818812" cy="391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quarter" idx="14"/>
          </p:nvPr>
        </p:nvSpPr>
        <p:spPr>
          <a:xfrm>
            <a:off x="914402" y="4090086"/>
            <a:ext cx="8785652" cy="1359244"/>
          </a:xfrm>
        </p:spPr>
        <p:txBody>
          <a:bodyPr>
            <a:noAutofit/>
          </a:bodyPr>
          <a:lstStyle/>
          <a:p>
            <a:r>
              <a:rPr lang="en-US" b="1" dirty="0" smtClean="0"/>
              <a:t>We obtain a voltage about </a:t>
            </a:r>
            <a:r>
              <a:rPr lang="en-US" b="1" dirty="0" smtClean="0"/>
              <a:t>1.5V-2,45V </a:t>
            </a:r>
            <a:r>
              <a:rPr lang="en-US" b="1" dirty="0" smtClean="0"/>
              <a:t>without any charge of carbon materials-silicate-magnesium “sandwich” but we still working at more energy density models and faster charge process. We try to use graphite and silicon composites in our passive (without any charge) and active (charge with special low energy signals) models.</a:t>
            </a:r>
            <a:endParaRPr lang="en-US" b="1"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1684" y="173724"/>
            <a:ext cx="7067077" cy="3857625"/>
          </a:xfrm>
          <a:prstGeom prst="rect">
            <a:avLst/>
          </a:prstGeom>
        </p:spPr>
      </p:pic>
    </p:spTree>
    <p:extLst>
      <p:ext uri="{BB962C8B-B14F-4D97-AF65-F5344CB8AC3E}">
        <p14:creationId xmlns:p14="http://schemas.microsoft.com/office/powerpoint/2010/main" val="187662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ALTECHLAB R&amp;D Project</a:t>
            </a:r>
            <a:br>
              <a:rPr lang="en-US" dirty="0"/>
            </a:br>
            <a:r>
              <a:rPr lang="en-US" sz="2400" dirty="0"/>
              <a:t>www.altechlaboratory.com</a:t>
            </a:r>
          </a:p>
        </p:txBody>
      </p:sp>
      <p:sp>
        <p:nvSpPr>
          <p:cNvPr id="3" name="Text Placeholder 2"/>
          <p:cNvSpPr>
            <a:spLocks noGrp="1"/>
          </p:cNvSpPr>
          <p:nvPr>
            <p:ph type="body" idx="1"/>
          </p:nvPr>
        </p:nvSpPr>
        <p:spPr/>
        <p:txBody>
          <a:bodyPr/>
          <a:lstStyle/>
          <a:p>
            <a:r>
              <a:rPr lang="en-US" b="1" dirty="0">
                <a:solidFill>
                  <a:schemeClr val="bg1"/>
                </a:solidFill>
              </a:rPr>
              <a:t>EAC in </a:t>
            </a:r>
            <a:r>
              <a:rPr lang="en-US" b="1" dirty="0" smtClean="0">
                <a:solidFill>
                  <a:schemeClr val="bg1"/>
                </a:solidFill>
              </a:rPr>
              <a:t>Silicon - Carbone </a:t>
            </a:r>
            <a:r>
              <a:rPr lang="en-US" b="1" dirty="0">
                <a:solidFill>
                  <a:schemeClr val="bg1"/>
                </a:solidFill>
              </a:rPr>
              <a:t>batteries </a:t>
            </a:r>
          </a:p>
        </p:txBody>
      </p:sp>
      <p:sp>
        <p:nvSpPr>
          <p:cNvPr id="4" name="Content Placeholder 3"/>
          <p:cNvSpPr>
            <a:spLocks noGrp="1"/>
          </p:cNvSpPr>
          <p:nvPr>
            <p:ph sz="half" idx="2"/>
          </p:nvPr>
        </p:nvSpPr>
        <p:spPr>
          <a:xfrm>
            <a:off x="684211" y="1456793"/>
            <a:ext cx="4937655" cy="3104816"/>
          </a:xfrm>
        </p:spPr>
        <p:txBody>
          <a:bodyPr>
            <a:normAutofit fontScale="92500" lnSpcReduction="20000"/>
          </a:bodyPr>
          <a:lstStyle/>
          <a:p>
            <a:r>
              <a:rPr lang="en-US" dirty="0"/>
              <a:t>Low cost and very available earth </a:t>
            </a:r>
            <a:r>
              <a:rPr lang="en-US" dirty="0" smtClean="0"/>
              <a:t>row materials</a:t>
            </a:r>
            <a:endParaRPr lang="en-US" dirty="0"/>
          </a:p>
          <a:p>
            <a:r>
              <a:rPr lang="en-US" dirty="0"/>
              <a:t>Low cost in mass production what make the energy </a:t>
            </a:r>
            <a:r>
              <a:rPr lang="en-US" dirty="0" smtClean="0"/>
              <a:t>storage and finished products </a:t>
            </a:r>
            <a:r>
              <a:rPr lang="en-US" dirty="0"/>
              <a:t>not expensive </a:t>
            </a:r>
            <a:r>
              <a:rPr lang="en-US" dirty="0" smtClean="0"/>
              <a:t>and popular on </a:t>
            </a:r>
            <a:r>
              <a:rPr lang="en-US" dirty="0"/>
              <a:t>a market</a:t>
            </a:r>
          </a:p>
          <a:p>
            <a:r>
              <a:rPr lang="en-US" dirty="0"/>
              <a:t>Secure, flexible (banded) and NON damageable and NON flammable </a:t>
            </a:r>
            <a:r>
              <a:rPr lang="en-US" dirty="0" smtClean="0"/>
              <a:t>batteries.</a:t>
            </a:r>
          </a:p>
          <a:p>
            <a:r>
              <a:rPr lang="en-US" dirty="0" smtClean="0"/>
              <a:t>Fast charge by standard and non-standard circuits</a:t>
            </a:r>
            <a:endParaRPr lang="en-US" dirty="0"/>
          </a:p>
        </p:txBody>
      </p:sp>
      <p:sp>
        <p:nvSpPr>
          <p:cNvPr id="5" name="Text Placeholder 4"/>
          <p:cNvSpPr>
            <a:spLocks noGrp="1"/>
          </p:cNvSpPr>
          <p:nvPr>
            <p:ph type="body" sz="quarter" idx="3"/>
          </p:nvPr>
        </p:nvSpPr>
        <p:spPr/>
        <p:txBody>
          <a:bodyPr/>
          <a:lstStyle/>
          <a:p>
            <a:r>
              <a:rPr lang="en-US" b="1" dirty="0">
                <a:solidFill>
                  <a:schemeClr val="bg1"/>
                </a:solidFill>
              </a:rPr>
              <a:t>Lithium batteries and composites</a:t>
            </a:r>
          </a:p>
        </p:txBody>
      </p:sp>
      <p:sp>
        <p:nvSpPr>
          <p:cNvPr id="6" name="Content Placeholder 5"/>
          <p:cNvSpPr>
            <a:spLocks noGrp="1"/>
          </p:cNvSpPr>
          <p:nvPr>
            <p:ph sz="quarter" idx="4"/>
          </p:nvPr>
        </p:nvSpPr>
        <p:spPr>
          <a:xfrm>
            <a:off x="5806545" y="1456794"/>
            <a:ext cx="4929188" cy="2835806"/>
          </a:xfrm>
        </p:spPr>
        <p:txBody>
          <a:bodyPr>
            <a:normAutofit fontScale="85000" lnSpcReduction="20000"/>
          </a:bodyPr>
          <a:lstStyle/>
          <a:p>
            <a:r>
              <a:rPr lang="en-US" dirty="0"/>
              <a:t>High in cost in just 2 earth sources for Lithium</a:t>
            </a:r>
          </a:p>
          <a:p>
            <a:r>
              <a:rPr lang="en-US" dirty="0" smtClean="0"/>
              <a:t>Classical limited charging process for Li-batteries and dangerous overcharge accidents</a:t>
            </a:r>
          </a:p>
          <a:p>
            <a:r>
              <a:rPr lang="en-US" dirty="0" smtClean="0"/>
              <a:t>Long time for charging process under standard 1C or 2C circuits</a:t>
            </a:r>
            <a:endParaRPr lang="en-US" dirty="0"/>
          </a:p>
          <a:p>
            <a:endParaRPr lang="en-US" dirty="0"/>
          </a:p>
          <a:p>
            <a:r>
              <a:rPr lang="en-US" dirty="0"/>
              <a:t>Flammable, explosive dangerous materials and batteries</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85409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028700"/>
          </a:xfrm>
        </p:spPr>
        <p:txBody>
          <a:bodyPr>
            <a:normAutofit fontScale="90000"/>
          </a:bodyPr>
          <a:lstStyle/>
          <a:p>
            <a:r>
              <a:rPr lang="en-US" dirty="0"/>
              <a:t>ALTECHLAB R&amp;D project</a:t>
            </a:r>
            <a:br>
              <a:rPr lang="en-US" dirty="0"/>
            </a:br>
            <a:r>
              <a:rPr lang="en-US" dirty="0"/>
              <a:t>expenses and prospective plans: </a:t>
            </a:r>
          </a:p>
        </p:txBody>
      </p:sp>
      <p:sp>
        <p:nvSpPr>
          <p:cNvPr id="3" name="Text Placeholder 2"/>
          <p:cNvSpPr>
            <a:spLocks noGrp="1"/>
          </p:cNvSpPr>
          <p:nvPr>
            <p:ph type="body" idx="1"/>
          </p:nvPr>
        </p:nvSpPr>
        <p:spPr>
          <a:xfrm>
            <a:off x="684212" y="1984664"/>
            <a:ext cx="8535988" cy="4009736"/>
          </a:xfrm>
        </p:spPr>
        <p:txBody>
          <a:bodyPr>
            <a:normAutofit fontScale="85000" lnSpcReduction="10000"/>
          </a:bodyPr>
          <a:lstStyle/>
          <a:p>
            <a:r>
              <a:rPr lang="en-US" dirty="0"/>
              <a:t>As a</a:t>
            </a:r>
            <a:r>
              <a:rPr lang="en-US" dirty="0" smtClean="0"/>
              <a:t> </a:t>
            </a:r>
            <a:r>
              <a:rPr lang="en-US" dirty="0"/>
              <a:t>next step in our project we have to </a:t>
            </a:r>
            <a:r>
              <a:rPr lang="en-US" dirty="0" smtClean="0"/>
              <a:t>create test production in Oakland county (April 2017), </a:t>
            </a:r>
            <a:r>
              <a:rPr lang="en-US" dirty="0" smtClean="0"/>
              <a:t>upgrade our</a:t>
            </a:r>
            <a:r>
              <a:rPr lang="en-US" dirty="0" smtClean="0"/>
              <a:t> </a:t>
            </a:r>
            <a:r>
              <a:rPr lang="en-US" dirty="0"/>
              <a:t>Lab </a:t>
            </a:r>
            <a:r>
              <a:rPr lang="en-US" dirty="0" smtClean="0"/>
              <a:t>and business operation facility. In this object we are looking for Investors and Partners.</a:t>
            </a:r>
            <a:endParaRPr lang="en-US" dirty="0"/>
          </a:p>
          <a:p>
            <a:r>
              <a:rPr lang="en-US" dirty="0"/>
              <a:t>F</a:t>
            </a:r>
            <a:r>
              <a:rPr lang="en-US" dirty="0" smtClean="0"/>
              <a:t>irst stage of our project development </a:t>
            </a:r>
            <a:r>
              <a:rPr lang="en-US" dirty="0" smtClean="0"/>
              <a:t>it’s IP certificate(</a:t>
            </a:r>
            <a:r>
              <a:rPr lang="en-US" dirty="0" smtClean="0"/>
              <a:t>Intellectual property certificate-patent </a:t>
            </a:r>
            <a:r>
              <a:rPr lang="en-US" dirty="0" smtClean="0"/>
              <a:t>or pending patent), proof of concept working models, official test protocols and </a:t>
            </a:r>
            <a:r>
              <a:rPr lang="en-US" dirty="0" smtClean="0"/>
              <a:t>rapports. Technology card for mass production – I’s a second stage of the project. Total </a:t>
            </a:r>
            <a:r>
              <a:rPr lang="en-US" dirty="0"/>
              <a:t>cost for Lab </a:t>
            </a:r>
            <a:r>
              <a:rPr lang="en-US" dirty="0" smtClean="0"/>
              <a:t>and </a:t>
            </a:r>
            <a:r>
              <a:rPr lang="en-US" dirty="0"/>
              <a:t>new </a:t>
            </a:r>
            <a:r>
              <a:rPr lang="en-US" dirty="0" smtClean="0"/>
              <a:t>facility </a:t>
            </a:r>
            <a:r>
              <a:rPr lang="en-US" dirty="0" smtClean="0"/>
              <a:t>with </a:t>
            </a:r>
            <a:r>
              <a:rPr lang="en-US" dirty="0" smtClean="0"/>
              <a:t>test </a:t>
            </a:r>
            <a:r>
              <a:rPr lang="en-US" dirty="0" smtClean="0"/>
              <a:t>production, </a:t>
            </a:r>
            <a:r>
              <a:rPr lang="en-US" dirty="0" smtClean="0"/>
              <a:t>existing business activities and income can </a:t>
            </a:r>
            <a:r>
              <a:rPr lang="en-US" dirty="0"/>
              <a:t>be around </a:t>
            </a:r>
            <a:r>
              <a:rPr lang="en-US" dirty="0" smtClean="0"/>
              <a:t>$</a:t>
            </a:r>
            <a:r>
              <a:rPr lang="en-US" dirty="0"/>
              <a:t> </a:t>
            </a:r>
            <a:r>
              <a:rPr lang="en-US" dirty="0" smtClean="0"/>
              <a:t>1,5mil </a:t>
            </a:r>
            <a:r>
              <a:rPr lang="en-US" dirty="0" smtClean="0"/>
              <a:t>in 2017 </a:t>
            </a:r>
            <a:r>
              <a:rPr lang="en-US" dirty="0"/>
              <a:t>and about </a:t>
            </a:r>
            <a:r>
              <a:rPr lang="en-US" dirty="0" smtClean="0"/>
              <a:t>$ 5mil </a:t>
            </a:r>
            <a:r>
              <a:rPr lang="en-US" dirty="0"/>
              <a:t>for </a:t>
            </a:r>
            <a:r>
              <a:rPr lang="en-US" dirty="0" smtClean="0"/>
              <a:t>2020.</a:t>
            </a:r>
            <a:endParaRPr lang="en-US" dirty="0"/>
          </a:p>
          <a:p>
            <a:r>
              <a:rPr lang="en-US" dirty="0"/>
              <a:t>W</a:t>
            </a:r>
            <a:r>
              <a:rPr lang="en-US" dirty="0" smtClean="0"/>
              <a:t>e </a:t>
            </a:r>
            <a:r>
              <a:rPr lang="en-US" dirty="0"/>
              <a:t>expect to get a </a:t>
            </a:r>
            <a:r>
              <a:rPr lang="en-US" dirty="0" smtClean="0"/>
              <a:t>patent</a:t>
            </a:r>
            <a:r>
              <a:rPr lang="en-US" dirty="0" smtClean="0"/>
              <a:t> </a:t>
            </a:r>
            <a:r>
              <a:rPr lang="en-US" dirty="0"/>
              <a:t>and </a:t>
            </a:r>
            <a:r>
              <a:rPr lang="en-US" dirty="0" smtClean="0"/>
              <a:t>production license </a:t>
            </a:r>
            <a:r>
              <a:rPr lang="en-US" dirty="0"/>
              <a:t>for EAC </a:t>
            </a:r>
            <a:r>
              <a:rPr lang="en-US" dirty="0" smtClean="0"/>
              <a:t>in 2017-2018. As </a:t>
            </a:r>
            <a:r>
              <a:rPr lang="en-US" dirty="0"/>
              <a:t>a second scenario </a:t>
            </a:r>
            <a:r>
              <a:rPr lang="en-US" dirty="0" smtClean="0"/>
              <a:t>of our project development we </a:t>
            </a:r>
            <a:r>
              <a:rPr lang="en-US" dirty="0"/>
              <a:t>have a plan to create a production company in Michigan and branches around the world</a:t>
            </a:r>
            <a:r>
              <a:rPr lang="en-US" dirty="0" smtClean="0"/>
              <a:t>.</a:t>
            </a:r>
          </a:p>
          <a:p>
            <a:r>
              <a:rPr lang="en-US" smtClean="0"/>
              <a:t>For </a:t>
            </a:r>
            <a:r>
              <a:rPr lang="en-US" smtClean="0"/>
              <a:t>more details </a:t>
            </a:r>
            <a:r>
              <a:rPr lang="en-US" dirty="0" smtClean="0"/>
              <a:t>you can contact us </a:t>
            </a:r>
            <a:r>
              <a:rPr lang="en-US" smtClean="0"/>
              <a:t>directly </a:t>
            </a:r>
            <a:r>
              <a:rPr lang="en-US" smtClean="0"/>
              <a:t>and</a:t>
            </a:r>
            <a:r>
              <a:rPr lang="en-US" smtClean="0"/>
              <a:t> </a:t>
            </a:r>
            <a:r>
              <a:rPr lang="en-US" dirty="0" smtClean="0"/>
              <a:t>talk about project details by strategy partner - Mike Diaz: (248)613-1559    </a:t>
            </a:r>
            <a:r>
              <a:rPr lang="en-US" dirty="0" smtClean="0">
                <a:hlinkClick r:id="rId2"/>
              </a:rPr>
              <a:t>mikehdiaz@gmail.com</a:t>
            </a:r>
            <a:endParaRPr lang="en-US" dirty="0" smtClean="0"/>
          </a:p>
          <a:p>
            <a:endParaRPr lang="en-US" dirty="0"/>
          </a:p>
          <a:p>
            <a:endParaRPr lang="en-US" dirty="0"/>
          </a:p>
        </p:txBody>
      </p:sp>
    </p:spTree>
    <p:extLst>
      <p:ext uri="{BB962C8B-B14F-4D97-AF65-F5344CB8AC3E}">
        <p14:creationId xmlns:p14="http://schemas.microsoft.com/office/powerpoint/2010/main" val="99680999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214</TotalTime>
  <Words>625</Words>
  <Application>Microsoft Office PowerPoint</Application>
  <PresentationFormat>Widescreen</PresentationFormat>
  <Paragraphs>40</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Century Gothic</vt:lpstr>
      <vt:lpstr>Wingdings 3</vt:lpstr>
      <vt:lpstr>Slice</vt:lpstr>
      <vt:lpstr>Energy active composites for energy storage Systems (ESS)</vt:lpstr>
      <vt:lpstr>ALTECHLAB R&amp;D Project www.altechlaboratory.com</vt:lpstr>
      <vt:lpstr>ALTECHLAB R&amp;D Project www.altechlaboratory.com</vt:lpstr>
      <vt:lpstr>ALTECHLAB of IT Network www.altechlaboratory.com</vt:lpstr>
      <vt:lpstr>ALTECHLAB R&amp;D Project www.altechlaboratory.com</vt:lpstr>
      <vt:lpstr>ALTECHLAB R&amp;D project expenses and prospective plans: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active composites for energy storage technology</dc:title>
  <dc:creator>SiteKiosk Restricted User Account</dc:creator>
  <cp:lastModifiedBy>  </cp:lastModifiedBy>
  <cp:revision>43</cp:revision>
  <cp:lastPrinted>2016-09-27T22:01:39Z</cp:lastPrinted>
  <dcterms:created xsi:type="dcterms:W3CDTF">2016-09-27T20:06:46Z</dcterms:created>
  <dcterms:modified xsi:type="dcterms:W3CDTF">2017-03-29T15:24:16Z</dcterms:modified>
</cp:coreProperties>
</file>